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4" d="100"/>
          <a:sy n="54" d="100"/>
        </p:scale>
        <p:origin x="24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06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39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75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4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42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69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550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54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81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3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11657-4DB2-4345-B803-BD1C8F39F802}" type="datetimeFigureOut">
              <a:rPr kumimoji="1" lang="ja-JP" altLang="en-US" smtClean="0"/>
              <a:t>2023/7/19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7E6A7-E402-42EE-8291-30A75BEA7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41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ozaino.site/f/wp-content/uploads/2023/01/kirakiraandf1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622881" y="1377163"/>
            <a:ext cx="10247037" cy="718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1143420" y="3665225"/>
            <a:ext cx="571458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日時</a:t>
            </a:r>
            <a:r>
              <a:rPr lang="ja-JP" altLang="en-US" sz="24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８月１５日（</a:t>
            </a:r>
            <a:r>
              <a:rPr lang="ja-JP" altLang="en-US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火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lang="en-US" altLang="ja-JP" sz="2600" dirty="0">
              <a:solidFill>
                <a:srgbClr val="FC6224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午後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１４時００分～</a:t>
            </a:r>
            <a:endParaRPr lang="en-US" altLang="ja-JP" sz="2600" dirty="0" smtClean="0">
              <a:solidFill>
                <a:srgbClr val="FC6224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　　　　　　　　</a:t>
            </a:r>
            <a:r>
              <a:rPr lang="ja-JP" altLang="en-US" sz="24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（９３</a:t>
            </a:r>
            <a:r>
              <a:rPr lang="ja-JP" altLang="en-US" sz="24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</a:t>
            </a:r>
            <a:r>
              <a:rPr lang="ja-JP" altLang="en-US" sz="24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</a:t>
            </a:r>
            <a:endParaRPr lang="en-US" altLang="ja-JP" sz="2400" dirty="0">
              <a:solidFill>
                <a:srgbClr val="FC6224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4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場所</a:t>
            </a:r>
            <a:r>
              <a:rPr lang="ja-JP" altLang="en-US" sz="24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lang="ja-JP" altLang="ja-JP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真岡市</a:t>
            </a:r>
            <a:r>
              <a:rPr lang="ja-JP" altLang="ja-JP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公民館</a:t>
            </a:r>
            <a:r>
              <a:rPr lang="ja-JP" altLang="en-US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２</a:t>
            </a:r>
            <a:r>
              <a:rPr lang="ja-JP" altLang="ja-JP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階</a:t>
            </a:r>
            <a:r>
              <a:rPr lang="ja-JP" altLang="ja-JP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en-US" altLang="ja-JP" sz="2600" dirty="0" smtClean="0">
              <a:solidFill>
                <a:srgbClr val="FC6224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600" dirty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　</a:t>
            </a:r>
            <a:r>
              <a:rPr lang="ja-JP" altLang="ja-JP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第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３・４</a:t>
            </a:r>
            <a:r>
              <a:rPr lang="ja-JP" altLang="ja-JP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会議室</a:t>
            </a:r>
            <a:r>
              <a:rPr lang="ja-JP" altLang="en-US" sz="2600" dirty="0" smtClean="0">
                <a:solidFill>
                  <a:srgbClr val="FC6224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en-US" altLang="ja-JP" sz="2600" dirty="0" smtClean="0">
              <a:solidFill>
                <a:srgbClr val="FC6224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92288" y="5861648"/>
            <a:ext cx="575835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悪行に手を染め、くぐり抜けてきた修羅場</a:t>
            </a:r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　数</a:t>
            </a:r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はどんな兵士よりも多い最凶の元悪徳刑事トーマス・マローン。今は終身刑で牢獄</a:t>
            </a:r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　　いる</a:t>
            </a:r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が、人間狩りゲーム“</a:t>
            </a:r>
            <a:r>
              <a:rPr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APEX”</a:t>
            </a:r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の獲物</a:t>
            </a:r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　　選ばれる。　　　　　　　　　　　　　　　　究極</a:t>
            </a:r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のバトルロイヤル・</a:t>
            </a:r>
            <a:r>
              <a:rPr lang="en-US" altLang="ja-JP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SF</a:t>
            </a:r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アクション</a:t>
            </a:r>
            <a:r>
              <a:rPr lang="en-US" altLang="ja-JP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!</a:t>
            </a:r>
          </a:p>
          <a:p>
            <a:r>
              <a:rPr lang="ja-JP" altLang="en-US" sz="20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</a:t>
            </a:r>
            <a:r>
              <a:rPr lang="en-US" altLang="ja-JP" sz="16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(TRC MARK</a:t>
            </a:r>
            <a:r>
              <a:rPr lang="ja-JP" altLang="en-US" sz="16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詳録より</a:t>
            </a:r>
            <a:r>
              <a:rPr lang="en-US" altLang="ja-JP" sz="16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en-US" altLang="ja-JP" sz="20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主演：ブルース・ウィルス</a:t>
            </a:r>
            <a:endParaRPr lang="en-US" altLang="ja-JP" sz="2000" b="1" dirty="0" smtClean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20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2000" b="1" dirty="0" smtClean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監督：エドワード・ドレイク</a:t>
            </a:r>
            <a:endParaRPr lang="en-US" altLang="ja-JP" sz="2000" b="1" dirty="0" smtClean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17" name="Picture 6" descr="https://1.bp.blogspot.com/-HpfP58KOKDo/XXXOznwcRwI/AAAAAAABUzI/P7RpoqsE_nM7PtuEFyhJ7a9u4gfukkq6QCLcBGAs/s1600/war_sentouki_hentai_acrobat_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397" y="8123973"/>
            <a:ext cx="1721020" cy="131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162626" y="2445044"/>
            <a:ext cx="55517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rgbClr val="0F111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ja-JP" altLang="en-US" sz="2800" b="1" dirty="0">
                <a:solidFill>
                  <a:srgbClr val="0F111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3200" b="1" dirty="0" smtClean="0">
                <a:solidFill>
                  <a:srgbClr val="FC4E08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5600" b="1" dirty="0" smtClean="0">
                <a:solidFill>
                  <a:srgbClr val="2630FE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「キル・ゲーム」</a:t>
            </a:r>
            <a:endParaRPr lang="ja-JP" altLang="en-US" sz="5600" b="1" i="0" dirty="0">
              <a:solidFill>
                <a:srgbClr val="2630FE"/>
              </a:solidFill>
              <a:effectLst/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6" name="テキスト ボックス 31"/>
          <p:cNvSpPr txBox="1"/>
          <p:nvPr/>
        </p:nvSpPr>
        <p:spPr>
          <a:xfrm>
            <a:off x="1433568" y="9168255"/>
            <a:ext cx="2945296" cy="40011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b="1" dirty="0">
                <a:solidFill>
                  <a:srgbClr val="2630FE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入場無料・事前予約なし</a:t>
            </a:r>
            <a:endParaRPr kumimoji="1" lang="en-US" altLang="ja-JP" sz="2000" b="1" dirty="0">
              <a:solidFill>
                <a:srgbClr val="2630FE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8" name="Picture 2" descr="https://gahag.net/img/201510/30s/gahag-0019963751-1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43" y="464582"/>
            <a:ext cx="6358387" cy="191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サブタイトル 2"/>
          <p:cNvSpPr txBox="1">
            <a:spLocks/>
          </p:cNvSpPr>
          <p:nvPr/>
        </p:nvSpPr>
        <p:spPr>
          <a:xfrm>
            <a:off x="162626" y="1360517"/>
            <a:ext cx="6488017" cy="1050724"/>
          </a:xfrm>
          <a:prstGeom prst="rect">
            <a:avLst/>
          </a:prstGeom>
        </p:spPr>
        <p:txBody>
          <a:bodyPr spcFirstLastPara="1" numCol="1" anchor="ctr">
            <a:prstTxWarp prst="textArchUp">
              <a:avLst/>
            </a:prstTxWarp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5800" b="1" dirty="0" smtClean="0">
                <a:ln>
                  <a:solidFill>
                    <a:srgbClr val="FFC000"/>
                  </a:solidFill>
                </a:ln>
                <a:solidFill>
                  <a:srgbClr val="00B050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大人向け映写会</a:t>
            </a:r>
            <a:endParaRPr lang="ja-JP" altLang="en-US" sz="5800" b="1" dirty="0">
              <a:ln>
                <a:solidFill>
                  <a:srgbClr val="FFC000"/>
                </a:solidFill>
              </a:ln>
              <a:solidFill>
                <a:srgbClr val="00B050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69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25</Words>
  <Application>Microsoft Office PowerPoint</Application>
  <PresentationFormat>A4 210 x 297 mm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BIZ UDゴシック</vt:lpstr>
      <vt:lpstr>HGPｺﾞｼｯｸM</vt:lpstr>
      <vt:lpstr>HGP創英ﾌﾟﾚｾﾞﾝｽEB</vt:lpstr>
      <vt:lpstr>HGP創英角ﾎﾟｯﾌﾟ体</vt:lpstr>
      <vt:lpstr>HGS創英角ﾎﾟｯﾌﾟ体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真岡市立図書館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真岡市立図書館</dc:creator>
  <cp:lastModifiedBy>真岡市立図書館</cp:lastModifiedBy>
  <cp:revision>1</cp:revision>
  <dcterms:created xsi:type="dcterms:W3CDTF">2023-07-19T08:24:33Z</dcterms:created>
  <dcterms:modified xsi:type="dcterms:W3CDTF">2023-07-19T08:25:51Z</dcterms:modified>
</cp:coreProperties>
</file>